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6" r:id="rId9"/>
    <p:sldId id="267" r:id="rId10"/>
    <p:sldId id="264" r:id="rId11"/>
    <p:sldId id="265" r:id="rId12"/>
    <p:sldId id="269" r:id="rId13"/>
    <p:sldId id="26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April 11,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6648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4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4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4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6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0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891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4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42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April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8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April 11,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94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E3BDEB-F05A-492C-BA8C-3A02C2EAF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1" y="1051551"/>
            <a:ext cx="6109173" cy="238489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400" dirty="0"/>
              <a:t>PROGETTO </a:t>
            </a:r>
            <a:br>
              <a:rPr lang="it-IT" sz="3400" dirty="0"/>
            </a:br>
            <a:r>
              <a:rPr lang="it-IT" sz="3400" dirty="0"/>
              <a:t>WEB-PROGRAMMING </a:t>
            </a:r>
            <a:br>
              <a:rPr lang="it-IT" sz="3400" dirty="0"/>
            </a:br>
            <a:br>
              <a:rPr lang="it-IT" sz="3400" dirty="0"/>
            </a:br>
            <a:r>
              <a:rPr lang="it-IT" sz="3400" dirty="0"/>
              <a:t>Gestione piscine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9678F59-7877-4CCC-B081-DD35E9F2F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11/04/2021</a:t>
            </a:r>
          </a:p>
          <a:p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Francesco Meli –O46002172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C0084B8-43D8-4741-91BE-801EC2CB3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01" b="-1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Rectangle 23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578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E3CCA8-1B7B-4E8A-89ED-ED1559B0C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28" y="1244111"/>
            <a:ext cx="9209943" cy="557432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B32EDC-A77A-470D-A178-F2A484589EB6}"/>
              </a:ext>
            </a:extLst>
          </p:cNvPr>
          <p:cNvSpPr txBox="1"/>
          <p:nvPr/>
        </p:nvSpPr>
        <p:spPr>
          <a:xfrm>
            <a:off x="281353" y="373674"/>
            <a:ext cx="3723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Funzione ricerca:</a:t>
            </a:r>
          </a:p>
        </p:txBody>
      </p:sp>
    </p:spTree>
    <p:extLst>
      <p:ext uri="{BB962C8B-B14F-4D97-AF65-F5344CB8AC3E}">
        <p14:creationId xmlns:p14="http://schemas.microsoft.com/office/powerpoint/2010/main" val="357654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7FE244-B1F8-43DC-8A4D-82FD645DD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273" y="1595668"/>
            <a:ext cx="5344081" cy="328845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F36CF7-913A-4D20-B02B-FA7FFDA1855D}"/>
              </a:ext>
            </a:extLst>
          </p:cNvPr>
          <p:cNvSpPr txBox="1"/>
          <p:nvPr/>
        </p:nvSpPr>
        <p:spPr>
          <a:xfrm>
            <a:off x="918796" y="2299189"/>
            <a:ext cx="4163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la funzione cerca l’utente può filtrare e trovare la piscina che cerca tra tutte quelle presenti semplicemente scrivendo nella barra di ricerca che è inserita nella sezione disponibili.</a:t>
            </a:r>
          </a:p>
        </p:txBody>
      </p:sp>
    </p:spTree>
    <p:extLst>
      <p:ext uri="{BB962C8B-B14F-4D97-AF65-F5344CB8AC3E}">
        <p14:creationId xmlns:p14="http://schemas.microsoft.com/office/powerpoint/2010/main" val="1503743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CA89C3D-FD20-4952-A4E6-E207F3D5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80" y="0"/>
            <a:ext cx="1301493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D50EEB0-6B4B-4237-BC8D-3E1F1C888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34" y="0"/>
            <a:ext cx="906503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84C3F0-B95E-4165-A603-68F8A1657D74}"/>
              </a:ext>
            </a:extLst>
          </p:cNvPr>
          <p:cNvSpPr txBox="1"/>
          <p:nvPr/>
        </p:nvSpPr>
        <p:spPr>
          <a:xfrm>
            <a:off x="870439" y="742790"/>
            <a:ext cx="47082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Layout complessivo versione mobile:</a:t>
            </a:r>
          </a:p>
        </p:txBody>
      </p:sp>
    </p:spTree>
    <p:extLst>
      <p:ext uri="{BB962C8B-B14F-4D97-AF65-F5344CB8AC3E}">
        <p14:creationId xmlns:p14="http://schemas.microsoft.com/office/powerpoint/2010/main" val="424869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F43150-2540-4D01-ABBB-86557F94E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"/>
          <a:stretch/>
        </p:blipFill>
        <p:spPr>
          <a:xfrm>
            <a:off x="5708958" y="0"/>
            <a:ext cx="2598645" cy="685800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0E2C9F-31E0-4145-9CF2-0099AC272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03" y="0"/>
            <a:ext cx="3250212" cy="298729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C523513-E28F-4CE3-9493-59217915CB14}"/>
              </a:ext>
            </a:extLst>
          </p:cNvPr>
          <p:cNvSpPr txBox="1"/>
          <p:nvPr/>
        </p:nvSpPr>
        <p:spPr>
          <a:xfrm>
            <a:off x="634185" y="782425"/>
            <a:ext cx="4689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CSS versione mobile:</a:t>
            </a:r>
          </a:p>
        </p:txBody>
      </p:sp>
    </p:spTree>
    <p:extLst>
      <p:ext uri="{BB962C8B-B14F-4D97-AF65-F5344CB8AC3E}">
        <p14:creationId xmlns:p14="http://schemas.microsoft.com/office/powerpoint/2010/main" val="251749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9652327-1E9D-4D27-9750-4997001EA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88" y="0"/>
            <a:ext cx="3973551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1B3DE6-786C-491C-B755-EF0869D0E63E}"/>
              </a:ext>
            </a:extLst>
          </p:cNvPr>
          <p:cNvSpPr txBox="1"/>
          <p:nvPr/>
        </p:nvSpPr>
        <p:spPr>
          <a:xfrm>
            <a:off x="1300899" y="461914"/>
            <a:ext cx="3610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HTML:</a:t>
            </a:r>
          </a:p>
        </p:txBody>
      </p:sp>
    </p:spTree>
    <p:extLst>
      <p:ext uri="{BB962C8B-B14F-4D97-AF65-F5344CB8AC3E}">
        <p14:creationId xmlns:p14="http://schemas.microsoft.com/office/powerpoint/2010/main" val="158915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489587-E14B-4760-B86C-32F44CA35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"/>
          <a:stretch/>
        </p:blipFill>
        <p:spPr>
          <a:xfrm>
            <a:off x="1793835" y="-1"/>
            <a:ext cx="2646589" cy="685799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633531-051E-4BB2-886C-D5B514B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424" y="-2"/>
            <a:ext cx="2737899" cy="685800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DA4A0F-AE15-4899-A591-C074D3187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23" y="42066"/>
            <a:ext cx="2895851" cy="6815934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3D3233-A518-4EB4-8351-6D9F10157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174" y="42066"/>
            <a:ext cx="2117826" cy="163590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2292ED-557A-48C6-8A4F-8F02FE1C4E77}"/>
              </a:ext>
            </a:extLst>
          </p:cNvPr>
          <p:cNvSpPr txBox="1"/>
          <p:nvPr/>
        </p:nvSpPr>
        <p:spPr>
          <a:xfrm>
            <a:off x="372359" y="405352"/>
            <a:ext cx="1366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335199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DC4754B-91C7-4A61-8287-8879AD4AE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033095"/>
            <a:ext cx="9453196" cy="570620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04F259-55AE-4C8E-B977-A273C77F8BC6}"/>
              </a:ext>
            </a:extLst>
          </p:cNvPr>
          <p:cNvSpPr txBox="1"/>
          <p:nvPr/>
        </p:nvSpPr>
        <p:spPr>
          <a:xfrm>
            <a:off x="417635" y="237395"/>
            <a:ext cx="4431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Layout complessivo:</a:t>
            </a:r>
          </a:p>
        </p:txBody>
      </p:sp>
    </p:spTree>
    <p:extLst>
      <p:ext uri="{BB962C8B-B14F-4D97-AF65-F5344CB8AC3E}">
        <p14:creationId xmlns:p14="http://schemas.microsoft.com/office/powerpoint/2010/main" val="333956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A086CA-654A-454C-A940-319F9F85F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125342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4D0A2C-72C1-42E6-A148-C2E2CBAD2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52" y="2125342"/>
            <a:ext cx="4471447" cy="473265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2F77B9-1C52-4437-A438-0E50A46BF95B}"/>
              </a:ext>
            </a:extLst>
          </p:cNvPr>
          <p:cNvSpPr txBox="1"/>
          <p:nvPr/>
        </p:nvSpPr>
        <p:spPr>
          <a:xfrm>
            <a:off x="905608" y="3013511"/>
            <a:ext cx="60798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CONTENUTI JS: </a:t>
            </a:r>
          </a:p>
          <a:p>
            <a:endParaRPr lang="it-IT" dirty="0"/>
          </a:p>
          <a:p>
            <a:r>
              <a:rPr lang="it-IT" dirty="0"/>
              <a:t>In questo modo vengono definiti e caricati tutti i contenuti presenti nella </a:t>
            </a:r>
            <a:r>
              <a:rPr lang="it-IT" dirty="0" err="1"/>
              <a:t>section</a:t>
            </a:r>
            <a:r>
              <a:rPr lang="it-IT" dirty="0"/>
              <a:t>: titoli, immagini e descrizioni. </a:t>
            </a:r>
          </a:p>
          <a:p>
            <a:endParaRPr lang="it-IT" dirty="0"/>
          </a:p>
          <a:p>
            <a:r>
              <a:rPr lang="it-IT" dirty="0"/>
              <a:t>Al caricamento vengono richiamate anche le funzioni che occorrono per utilizzare tutte le funzionalità messe a disposizione dalla pagina.</a:t>
            </a:r>
          </a:p>
        </p:txBody>
      </p:sp>
    </p:spTree>
    <p:extLst>
      <p:ext uri="{BB962C8B-B14F-4D97-AF65-F5344CB8AC3E}">
        <p14:creationId xmlns:p14="http://schemas.microsoft.com/office/powerpoint/2010/main" val="3719926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A43137D-06E0-41CF-9819-72751B7A6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637" y="0"/>
            <a:ext cx="7456909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595CDF-BD30-4ADD-98E1-ABF923561204}"/>
              </a:ext>
            </a:extLst>
          </p:cNvPr>
          <p:cNvSpPr txBox="1"/>
          <p:nvPr/>
        </p:nvSpPr>
        <p:spPr>
          <a:xfrm>
            <a:off x="999241" y="230957"/>
            <a:ext cx="24274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Funzione aggiungi alla sezione preferiti:</a:t>
            </a:r>
          </a:p>
        </p:txBody>
      </p:sp>
    </p:spTree>
    <p:extLst>
      <p:ext uri="{BB962C8B-B14F-4D97-AF65-F5344CB8AC3E}">
        <p14:creationId xmlns:p14="http://schemas.microsoft.com/office/powerpoint/2010/main" val="9485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4C6A389-0005-4AA7-A6E4-F263CD14F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073" y="0"/>
            <a:ext cx="4233277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4A967E-0917-4773-A0E7-EAA6755B105B}"/>
              </a:ext>
            </a:extLst>
          </p:cNvPr>
          <p:cNvSpPr txBox="1"/>
          <p:nvPr/>
        </p:nvSpPr>
        <p:spPr>
          <a:xfrm>
            <a:off x="611065" y="857250"/>
            <a:ext cx="53677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la funzione </a:t>
            </a:r>
            <a:r>
              <a:rPr lang="it-IT" dirty="0" err="1"/>
              <a:t>aggiungi_preferiti</a:t>
            </a:r>
            <a:r>
              <a:rPr lang="it-IT" dirty="0"/>
              <a:t> l’utente ha la possibilità, mediante il click sul bottone «Aggiungi ai preferiti» di inserire la piscina nella apposita sezione. </a:t>
            </a:r>
          </a:p>
          <a:p>
            <a:endParaRPr lang="it-IT" dirty="0"/>
          </a:p>
          <a:p>
            <a:r>
              <a:rPr lang="it-IT" dirty="0"/>
              <a:t>Successivamente può scegliere di rimuoverlo dalla sezione mediante il bottone «Rimuovi dai preferiti».</a:t>
            </a:r>
          </a:p>
          <a:p>
            <a:endParaRPr lang="it-IT" dirty="0"/>
          </a:p>
          <a:p>
            <a:r>
              <a:rPr lang="it-IT" dirty="0"/>
              <a:t>Una piscina già presente nella sezione avrà il bottone con scritto «Inserito nella sezione preferiti» che non permetterà di aggiungere nuovamente la piscina.</a:t>
            </a:r>
          </a:p>
          <a:p>
            <a:endParaRPr lang="it-IT" dirty="0"/>
          </a:p>
          <a:p>
            <a:r>
              <a:rPr lang="it-IT" dirty="0"/>
              <a:t>La sezione preferiti è inizialmente vuota e quindi non visibile all’utente. Se dopo l’aggiunta di una o più piscine, queste saranno rimosse e la sezione tornerà a essere non visibile.</a:t>
            </a:r>
          </a:p>
        </p:txBody>
      </p:sp>
    </p:spTree>
    <p:extLst>
      <p:ext uri="{BB962C8B-B14F-4D97-AF65-F5344CB8AC3E}">
        <p14:creationId xmlns:p14="http://schemas.microsoft.com/office/powerpoint/2010/main" val="398369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B9069C9-D9D6-47FB-9384-08600475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76" y="1113882"/>
            <a:ext cx="8430705" cy="571112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E90151-ECB5-4D74-8BC0-883E377B0D19}"/>
              </a:ext>
            </a:extLst>
          </p:cNvPr>
          <p:cNvSpPr txBox="1"/>
          <p:nvPr/>
        </p:nvSpPr>
        <p:spPr>
          <a:xfrm>
            <a:off x="447773" y="329939"/>
            <a:ext cx="5547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Descrizione piscine: </a:t>
            </a:r>
          </a:p>
        </p:txBody>
      </p:sp>
    </p:spTree>
    <p:extLst>
      <p:ext uri="{BB962C8B-B14F-4D97-AF65-F5344CB8AC3E}">
        <p14:creationId xmlns:p14="http://schemas.microsoft.com/office/powerpoint/2010/main" val="88441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AB78D4-04F2-43BD-8FD1-C5FA89132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54" y="2059758"/>
            <a:ext cx="4986779" cy="275262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1C1B8F-0616-4154-B4AD-B5D34753067E}"/>
              </a:ext>
            </a:extLst>
          </p:cNvPr>
          <p:cNvSpPr txBox="1"/>
          <p:nvPr/>
        </p:nvSpPr>
        <p:spPr>
          <a:xfrm>
            <a:off x="1036948" y="2413337"/>
            <a:ext cx="4534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la funzione mostra al click dell’utente su «Mostra descrizione» viene mostrata la descrizione della piscina in questione.</a:t>
            </a:r>
          </a:p>
          <a:p>
            <a:endParaRPr lang="it-IT" dirty="0"/>
          </a:p>
          <a:p>
            <a:r>
              <a:rPr lang="it-IT" dirty="0"/>
              <a:t>Successivamente si ha la possibilità di nascondere la sezione una volta ultimata la lettura sempre mediante un click su «Non mostrare più».</a:t>
            </a:r>
          </a:p>
        </p:txBody>
      </p:sp>
    </p:spTree>
    <p:extLst>
      <p:ext uri="{BB962C8B-B14F-4D97-AF65-F5344CB8AC3E}">
        <p14:creationId xmlns:p14="http://schemas.microsoft.com/office/powerpoint/2010/main" val="141177070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261</Words>
  <Application>Microsoft Office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6" baseType="lpstr">
      <vt:lpstr>Arial</vt:lpstr>
      <vt:lpstr>Avenir Next LT Pro</vt:lpstr>
      <vt:lpstr>3DFloatVTI</vt:lpstr>
      <vt:lpstr>PROGETTO  WEB-PROGRAMMING   Gestione piscine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 WEB-PROGRAMMING   Gestione piscine</dc:title>
  <dc:creator>Ciccio Meli</dc:creator>
  <cp:lastModifiedBy>Ciccio Meli</cp:lastModifiedBy>
  <cp:revision>11</cp:revision>
  <dcterms:created xsi:type="dcterms:W3CDTF">2021-04-10T09:51:10Z</dcterms:created>
  <dcterms:modified xsi:type="dcterms:W3CDTF">2021-04-11T09:52:05Z</dcterms:modified>
</cp:coreProperties>
</file>